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6" r:id="rId5"/>
    <p:sldId id="304" r:id="rId6"/>
    <p:sldId id="306" r:id="rId7"/>
    <p:sldId id="305" r:id="rId8"/>
    <p:sldId id="311" r:id="rId9"/>
    <p:sldId id="307" r:id="rId10"/>
    <p:sldId id="308" r:id="rId11"/>
    <p:sldId id="262" r:id="rId12"/>
    <p:sldId id="309" r:id="rId13"/>
    <p:sldId id="261" r:id="rId14"/>
    <p:sldId id="310" r:id="rId15"/>
    <p:sldId id="300" r:id="rId16"/>
    <p:sldId id="279" r:id="rId17"/>
    <p:sldId id="280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F5BF4-502E-468C-BA39-DAA23204EB2E}" v="279" dt="2025-04-20T15:28:50.515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887" autoAdjust="0"/>
  </p:normalViewPr>
  <p:slideViewPr>
    <p:cSldViewPr snapToGrid="0" showGuides="1">
      <p:cViewPr varScale="1">
        <p:scale>
          <a:sx n="110" d="100"/>
          <a:sy n="110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 VAZQUEZ Jesus (CANDRIAM)" userId="baba3b23-d11d-4f54-b3e3-229518869320" providerId="ADAL" clId="{750F5BF4-502E-468C-BA39-DAA23204EB2E}"/>
    <pc:docChg chg="undo custSel addSld delSld modSld sldOrd modMainMaster">
      <pc:chgData name="GONZALEZ VAZQUEZ Jesus (CANDRIAM)" userId="baba3b23-d11d-4f54-b3e3-229518869320" providerId="ADAL" clId="{750F5BF4-502E-468C-BA39-DAA23204EB2E}" dt="2025-04-20T15:29:05.891" v="2354" actId="14100"/>
      <pc:docMkLst>
        <pc:docMk/>
      </pc:docMkLst>
      <pc:sldChg chg="addSp delSp modSp mod ord">
        <pc:chgData name="GONZALEZ VAZQUEZ Jesus (CANDRIAM)" userId="baba3b23-d11d-4f54-b3e3-229518869320" providerId="ADAL" clId="{750F5BF4-502E-468C-BA39-DAA23204EB2E}" dt="2025-04-20T10:05:09.128" v="2142" actId="27636"/>
        <pc:sldMkLst>
          <pc:docMk/>
          <pc:sldMk cId="3666674671" sldId="261"/>
        </pc:sldMkLst>
        <pc:spChg chg="mod">
          <ac:chgData name="GONZALEZ VAZQUEZ Jesus (CANDRIAM)" userId="baba3b23-d11d-4f54-b3e3-229518869320" providerId="ADAL" clId="{750F5BF4-502E-468C-BA39-DAA23204EB2E}" dt="2025-04-20T10:05:09.128" v="2142" actId="27636"/>
          <ac:spMkLst>
            <pc:docMk/>
            <pc:sldMk cId="3666674671" sldId="261"/>
            <ac:spMk id="3" creationId="{A6A33159-D030-2F82-A142-F75940728319}"/>
          </ac:spMkLst>
        </pc:spChg>
        <pc:picChg chg="del">
          <ac:chgData name="GONZALEZ VAZQUEZ Jesus (CANDRIAM)" userId="baba3b23-d11d-4f54-b3e3-229518869320" providerId="ADAL" clId="{750F5BF4-502E-468C-BA39-DAA23204EB2E}" dt="2025-04-20T08:55:45.206" v="1545" actId="478"/>
          <ac:picMkLst>
            <pc:docMk/>
            <pc:sldMk cId="3666674671" sldId="261"/>
            <ac:picMk id="5" creationId="{AB92A574-41F2-6853-F6E3-1CB5E191768F}"/>
          </ac:picMkLst>
        </pc:picChg>
        <pc:picChg chg="add mod">
          <ac:chgData name="GONZALEZ VAZQUEZ Jesus (CANDRIAM)" userId="baba3b23-d11d-4f54-b3e3-229518869320" providerId="ADAL" clId="{750F5BF4-502E-468C-BA39-DAA23204EB2E}" dt="2025-04-20T09:13:49.593" v="1669" actId="1076"/>
          <ac:picMkLst>
            <pc:docMk/>
            <pc:sldMk cId="3666674671" sldId="261"/>
            <ac:picMk id="6" creationId="{C9B09473-8A16-8F64-EFDB-205AC570DDF4}"/>
          </ac:picMkLst>
        </pc:picChg>
        <pc:picChg chg="add mod">
          <ac:chgData name="GONZALEZ VAZQUEZ Jesus (CANDRIAM)" userId="baba3b23-d11d-4f54-b3e3-229518869320" providerId="ADAL" clId="{750F5BF4-502E-468C-BA39-DAA23204EB2E}" dt="2025-04-20T09:13:44.499" v="1667" actId="14100"/>
          <ac:picMkLst>
            <pc:docMk/>
            <pc:sldMk cId="3666674671" sldId="261"/>
            <ac:picMk id="8" creationId="{2B94256F-19A7-0EAD-ED53-7737732619DF}"/>
          </ac:picMkLst>
        </pc:picChg>
        <pc:picChg chg="add mod">
          <ac:chgData name="GONZALEZ VAZQUEZ Jesus (CANDRIAM)" userId="baba3b23-d11d-4f54-b3e3-229518869320" providerId="ADAL" clId="{750F5BF4-502E-468C-BA39-DAA23204EB2E}" dt="2025-04-20T09:14:19.238" v="1674" actId="1076"/>
          <ac:picMkLst>
            <pc:docMk/>
            <pc:sldMk cId="3666674671" sldId="261"/>
            <ac:picMk id="11" creationId="{A68A4CBF-D6EB-32C3-6BE0-A83910E70B1F}"/>
          </ac:picMkLst>
        </pc:picChg>
        <pc:picChg chg="add mod">
          <ac:chgData name="GONZALEZ VAZQUEZ Jesus (CANDRIAM)" userId="baba3b23-d11d-4f54-b3e3-229518869320" providerId="ADAL" clId="{750F5BF4-502E-468C-BA39-DAA23204EB2E}" dt="2025-04-20T09:15:05.853" v="1680" actId="14100"/>
          <ac:picMkLst>
            <pc:docMk/>
            <pc:sldMk cId="3666674671" sldId="261"/>
            <ac:picMk id="13" creationId="{94786ECC-CF7D-5BAC-6EF1-F48EF8D41946}"/>
          </ac:picMkLst>
        </pc:picChg>
        <pc:picChg chg="add mod">
          <ac:chgData name="GONZALEZ VAZQUEZ Jesus (CANDRIAM)" userId="baba3b23-d11d-4f54-b3e3-229518869320" providerId="ADAL" clId="{750F5BF4-502E-468C-BA39-DAA23204EB2E}" dt="2025-04-20T09:15:57.301" v="1685" actId="1076"/>
          <ac:picMkLst>
            <pc:docMk/>
            <pc:sldMk cId="3666674671" sldId="261"/>
            <ac:picMk id="15" creationId="{42183724-CA7F-59BC-6975-C76A7D4A6E49}"/>
          </ac:picMkLst>
        </pc:picChg>
        <pc:picChg chg="add mod">
          <ac:chgData name="GONZALEZ VAZQUEZ Jesus (CANDRIAM)" userId="baba3b23-d11d-4f54-b3e3-229518869320" providerId="ADAL" clId="{750F5BF4-502E-468C-BA39-DAA23204EB2E}" dt="2025-04-20T09:16:28.853" v="1693" actId="1076"/>
          <ac:picMkLst>
            <pc:docMk/>
            <pc:sldMk cId="3666674671" sldId="261"/>
            <ac:picMk id="17" creationId="{249EA16A-74BE-6905-11FF-4181E98389DE}"/>
          </ac:picMkLst>
        </pc:picChg>
        <pc:picChg chg="add mod">
          <ac:chgData name="GONZALEZ VAZQUEZ Jesus (CANDRIAM)" userId="baba3b23-d11d-4f54-b3e3-229518869320" providerId="ADAL" clId="{750F5BF4-502E-468C-BA39-DAA23204EB2E}" dt="2025-04-20T09:18:59.664" v="1698" actId="1076"/>
          <ac:picMkLst>
            <pc:docMk/>
            <pc:sldMk cId="3666674671" sldId="261"/>
            <ac:picMk id="19" creationId="{802FEFD6-D647-3611-11FB-96AB1E1892C3}"/>
          </ac:picMkLst>
        </pc:picChg>
      </pc:sldChg>
      <pc:sldChg chg="addSp delSp modSp mod ord setBg">
        <pc:chgData name="GONZALEZ VAZQUEZ Jesus (CANDRIAM)" userId="baba3b23-d11d-4f54-b3e3-229518869320" providerId="ADAL" clId="{750F5BF4-502E-468C-BA39-DAA23204EB2E}" dt="2025-04-18T21:09:48.680" v="1222"/>
        <pc:sldMkLst>
          <pc:docMk/>
          <pc:sldMk cId="1210802199" sldId="262"/>
        </pc:sldMkLst>
        <pc:spChg chg="add mod">
          <ac:chgData name="GONZALEZ VAZQUEZ Jesus (CANDRIAM)" userId="baba3b23-d11d-4f54-b3e3-229518869320" providerId="ADAL" clId="{750F5BF4-502E-468C-BA39-DAA23204EB2E}" dt="2025-04-18T11:44:58.935" v="1008" actId="20577"/>
          <ac:spMkLst>
            <pc:docMk/>
            <pc:sldMk cId="1210802199" sldId="262"/>
            <ac:spMk id="10" creationId="{87148998-7245-3498-7286-0A3BBF01BA53}"/>
          </ac:spMkLst>
        </pc:spChg>
      </pc:sldChg>
      <pc:sldChg chg="del">
        <pc:chgData name="GONZALEZ VAZQUEZ Jesus (CANDRIAM)" userId="baba3b23-d11d-4f54-b3e3-229518869320" providerId="ADAL" clId="{750F5BF4-502E-468C-BA39-DAA23204EB2E}" dt="2025-04-18T09:29:40.737" v="535" actId="47"/>
        <pc:sldMkLst>
          <pc:docMk/>
          <pc:sldMk cId="2737241225" sldId="263"/>
        </pc:sldMkLst>
      </pc:sldChg>
      <pc:sldChg chg="del ord">
        <pc:chgData name="GONZALEZ VAZQUEZ Jesus (CANDRIAM)" userId="baba3b23-d11d-4f54-b3e3-229518869320" providerId="ADAL" clId="{750F5BF4-502E-468C-BA39-DAA23204EB2E}" dt="2025-04-19T10:04:07.235" v="1428" actId="47"/>
        <pc:sldMkLst>
          <pc:docMk/>
          <pc:sldMk cId="729609147" sldId="265"/>
        </pc:sldMkLst>
      </pc:sldChg>
      <pc:sldChg chg="del">
        <pc:chgData name="GONZALEZ VAZQUEZ Jesus (CANDRIAM)" userId="baba3b23-d11d-4f54-b3e3-229518869320" providerId="ADAL" clId="{750F5BF4-502E-468C-BA39-DAA23204EB2E}" dt="2025-04-18T09:28:53.104" v="524" actId="47"/>
        <pc:sldMkLst>
          <pc:docMk/>
          <pc:sldMk cId="3604630649" sldId="267"/>
        </pc:sldMkLst>
      </pc:sldChg>
      <pc:sldChg chg="modSp mod ord">
        <pc:chgData name="GONZALEZ VAZQUEZ Jesus (CANDRIAM)" userId="baba3b23-d11d-4f54-b3e3-229518869320" providerId="ADAL" clId="{750F5BF4-502E-468C-BA39-DAA23204EB2E}" dt="2025-04-20T11:38:18.096" v="2147" actId="20577"/>
        <pc:sldMkLst>
          <pc:docMk/>
          <pc:sldMk cId="3058085568" sldId="279"/>
        </pc:sldMkLst>
        <pc:spChg chg="mod">
          <ac:chgData name="GONZALEZ VAZQUEZ Jesus (CANDRIAM)" userId="baba3b23-d11d-4f54-b3e3-229518869320" providerId="ADAL" clId="{750F5BF4-502E-468C-BA39-DAA23204EB2E}" dt="2025-04-20T11:38:18.096" v="2147" actId="20577"/>
          <ac:spMkLst>
            <pc:docMk/>
            <pc:sldMk cId="3058085568" sldId="279"/>
            <ac:spMk id="3" creationId="{A0034E89-1952-5288-08A0-70A4A73BE39E}"/>
          </ac:spMkLst>
        </pc:spChg>
      </pc:sldChg>
      <pc:sldChg chg="addSp delSp modSp mod ord setBg">
        <pc:chgData name="GONZALEZ VAZQUEZ Jesus (CANDRIAM)" userId="baba3b23-d11d-4f54-b3e3-229518869320" providerId="ADAL" clId="{750F5BF4-502E-468C-BA39-DAA23204EB2E}" dt="2025-04-20T15:29:05.891" v="2354" actId="14100"/>
        <pc:sldMkLst>
          <pc:docMk/>
          <pc:sldMk cId="643777997" sldId="280"/>
        </pc:sldMkLst>
        <pc:spChg chg="mod">
          <ac:chgData name="GONZALEZ VAZQUEZ Jesus (CANDRIAM)" userId="baba3b23-d11d-4f54-b3e3-229518869320" providerId="ADAL" clId="{750F5BF4-502E-468C-BA39-DAA23204EB2E}" dt="2025-04-20T09:25:19.853" v="1838" actId="14100"/>
          <ac:spMkLst>
            <pc:docMk/>
            <pc:sldMk cId="643777997" sldId="280"/>
            <ac:spMk id="2" creationId="{5D030A76-B788-B363-104E-266B7C7F7208}"/>
          </ac:spMkLst>
        </pc:spChg>
        <pc:spChg chg="del mod">
          <ac:chgData name="GONZALEZ VAZQUEZ Jesus (CANDRIAM)" userId="baba3b23-d11d-4f54-b3e3-229518869320" providerId="ADAL" clId="{750F5BF4-502E-468C-BA39-DAA23204EB2E}" dt="2025-04-20T09:24:00.536" v="1828" actId="21"/>
          <ac:spMkLst>
            <pc:docMk/>
            <pc:sldMk cId="643777997" sldId="280"/>
            <ac:spMk id="3" creationId="{05948542-FCE1-3AE6-C6C9-17975609DF70}"/>
          </ac:spMkLst>
        </pc:spChg>
        <pc:spChg chg="del">
          <ac:chgData name="GONZALEZ VAZQUEZ Jesus (CANDRIAM)" userId="baba3b23-d11d-4f54-b3e3-229518869320" providerId="ADAL" clId="{750F5BF4-502E-468C-BA39-DAA23204EB2E}" dt="2025-04-20T09:24:08.702" v="1830" actId="21"/>
          <ac:spMkLst>
            <pc:docMk/>
            <pc:sldMk cId="643777997" sldId="280"/>
            <ac:spMk id="4" creationId="{3EE67564-0457-E486-97D0-8109D2C97B3F}"/>
          </ac:spMkLst>
        </pc:spChg>
        <pc:spChg chg="add del mod">
          <ac:chgData name="GONZALEZ VAZQUEZ Jesus (CANDRIAM)" userId="baba3b23-d11d-4f54-b3e3-229518869320" providerId="ADAL" clId="{750F5BF4-502E-468C-BA39-DAA23204EB2E}" dt="2025-04-20T09:24:04.398" v="1829" actId="21"/>
          <ac:spMkLst>
            <pc:docMk/>
            <pc:sldMk cId="643777997" sldId="280"/>
            <ac:spMk id="6" creationId="{AF201C5E-4697-4EA8-F285-B56DF14A2813}"/>
          </ac:spMkLst>
        </pc:spChg>
        <pc:spChg chg="add del mod">
          <ac:chgData name="GONZALEZ VAZQUEZ Jesus (CANDRIAM)" userId="baba3b23-d11d-4f54-b3e3-229518869320" providerId="ADAL" clId="{750F5BF4-502E-468C-BA39-DAA23204EB2E}" dt="2025-04-20T09:24:11.691" v="1831" actId="21"/>
          <ac:spMkLst>
            <pc:docMk/>
            <pc:sldMk cId="643777997" sldId="280"/>
            <ac:spMk id="8" creationId="{40956263-82CF-126B-0E56-0662079B8419}"/>
          </ac:spMkLst>
        </pc:spChg>
        <pc:picChg chg="add del mod">
          <ac:chgData name="GONZALEZ VAZQUEZ Jesus (CANDRIAM)" userId="baba3b23-d11d-4f54-b3e3-229518869320" providerId="ADAL" clId="{750F5BF4-502E-468C-BA39-DAA23204EB2E}" dt="2025-04-20T15:28:47.814" v="2344" actId="478"/>
          <ac:picMkLst>
            <pc:docMk/>
            <pc:sldMk cId="643777997" sldId="280"/>
            <ac:picMk id="10" creationId="{0746821F-78C1-61A1-076B-5F3C8ADAAE63}"/>
          </ac:picMkLst>
        </pc:picChg>
        <pc:picChg chg="add mod">
          <ac:chgData name="GONZALEZ VAZQUEZ Jesus (CANDRIAM)" userId="baba3b23-d11d-4f54-b3e3-229518869320" providerId="ADAL" clId="{750F5BF4-502E-468C-BA39-DAA23204EB2E}" dt="2025-04-20T15:29:05.891" v="2354" actId="14100"/>
          <ac:picMkLst>
            <pc:docMk/>
            <pc:sldMk cId="643777997" sldId="280"/>
            <ac:picMk id="12" creationId="{C5A62CF1-1AF8-AF24-C67B-C4328C073BD1}"/>
          </ac:picMkLst>
        </pc:picChg>
      </pc:sldChg>
      <pc:sldChg chg="del">
        <pc:chgData name="GONZALEZ VAZQUEZ Jesus (CANDRIAM)" userId="baba3b23-d11d-4f54-b3e3-229518869320" providerId="ADAL" clId="{750F5BF4-502E-468C-BA39-DAA23204EB2E}" dt="2025-04-19T10:04:03.668" v="1423" actId="47"/>
        <pc:sldMkLst>
          <pc:docMk/>
          <pc:sldMk cId="118503823" sldId="286"/>
        </pc:sldMkLst>
      </pc:sldChg>
      <pc:sldChg chg="ord">
        <pc:chgData name="GONZALEZ VAZQUEZ Jesus (CANDRIAM)" userId="baba3b23-d11d-4f54-b3e3-229518869320" providerId="ADAL" clId="{750F5BF4-502E-468C-BA39-DAA23204EB2E}" dt="2025-04-18T09:30:00.511" v="541"/>
        <pc:sldMkLst>
          <pc:docMk/>
          <pc:sldMk cId="3751616652" sldId="287"/>
        </pc:sldMkLst>
      </pc:sldChg>
      <pc:sldChg chg="delSp modSp mod">
        <pc:chgData name="GONZALEZ VAZQUEZ Jesus (CANDRIAM)" userId="baba3b23-d11d-4f54-b3e3-229518869320" providerId="ADAL" clId="{750F5BF4-502E-468C-BA39-DAA23204EB2E}" dt="2025-04-18T09:00:36.258" v="97" actId="1076"/>
        <pc:sldMkLst>
          <pc:docMk/>
          <pc:sldMk cId="1282633192" sldId="296"/>
        </pc:sldMkLst>
        <pc:spChg chg="mod">
          <ac:chgData name="GONZALEZ VAZQUEZ Jesus (CANDRIAM)" userId="baba3b23-d11d-4f54-b3e3-229518869320" providerId="ADAL" clId="{750F5BF4-502E-468C-BA39-DAA23204EB2E}" dt="2025-04-18T08:59:17.743" v="38" actId="6549"/>
          <ac:spMkLst>
            <pc:docMk/>
            <pc:sldMk cId="1282633192" sldId="296"/>
            <ac:spMk id="2" creationId="{998EF7BD-FE81-4B20-8DC5-0B3EB736F9F8}"/>
          </ac:spMkLst>
        </pc:spChg>
        <pc:spChg chg="mod">
          <ac:chgData name="GONZALEZ VAZQUEZ Jesus (CANDRIAM)" userId="baba3b23-d11d-4f54-b3e3-229518869320" providerId="ADAL" clId="{750F5BF4-502E-468C-BA39-DAA23204EB2E}" dt="2025-04-18T09:00:36.258" v="97" actId="1076"/>
          <ac:spMkLst>
            <pc:docMk/>
            <pc:sldMk cId="1282633192" sldId="296"/>
            <ac:spMk id="3" creationId="{1AFF0EFE-C50F-44EB-8978-B97795477C9E}"/>
          </ac:spMkLst>
        </pc:spChg>
      </pc:sldChg>
      <pc:sldChg chg="del ord setBg">
        <pc:chgData name="GONZALEZ VAZQUEZ Jesus (CANDRIAM)" userId="baba3b23-d11d-4f54-b3e3-229518869320" providerId="ADAL" clId="{750F5BF4-502E-468C-BA39-DAA23204EB2E}" dt="2025-04-19T10:04:06.609" v="1427" actId="47"/>
        <pc:sldMkLst>
          <pc:docMk/>
          <pc:sldMk cId="3018507327" sldId="297"/>
        </pc:sldMkLst>
      </pc:sldChg>
      <pc:sldChg chg="del">
        <pc:chgData name="GONZALEZ VAZQUEZ Jesus (CANDRIAM)" userId="baba3b23-d11d-4f54-b3e3-229518869320" providerId="ADAL" clId="{750F5BF4-502E-468C-BA39-DAA23204EB2E}" dt="2025-04-19T10:04:05.994" v="1426" actId="47"/>
        <pc:sldMkLst>
          <pc:docMk/>
          <pc:sldMk cId="1587084863" sldId="298"/>
        </pc:sldMkLst>
      </pc:sldChg>
      <pc:sldChg chg="del">
        <pc:chgData name="GONZALEZ VAZQUEZ Jesus (CANDRIAM)" userId="baba3b23-d11d-4f54-b3e3-229518869320" providerId="ADAL" clId="{750F5BF4-502E-468C-BA39-DAA23204EB2E}" dt="2025-04-19T10:04:05.209" v="1425" actId="47"/>
        <pc:sldMkLst>
          <pc:docMk/>
          <pc:sldMk cId="786894328" sldId="299"/>
        </pc:sldMkLst>
      </pc:sldChg>
      <pc:sldChg chg="addSp delSp modSp mod ord">
        <pc:chgData name="GONZALEZ VAZQUEZ Jesus (CANDRIAM)" userId="baba3b23-d11d-4f54-b3e3-229518869320" providerId="ADAL" clId="{750F5BF4-502E-468C-BA39-DAA23204EB2E}" dt="2025-04-20T09:21:25.967" v="1769" actId="20577"/>
        <pc:sldMkLst>
          <pc:docMk/>
          <pc:sldMk cId="34135539" sldId="300"/>
        </pc:sldMkLst>
        <pc:spChg chg="mod">
          <ac:chgData name="GONZALEZ VAZQUEZ Jesus (CANDRIAM)" userId="baba3b23-d11d-4f54-b3e3-229518869320" providerId="ADAL" clId="{750F5BF4-502E-468C-BA39-DAA23204EB2E}" dt="2025-04-20T09:21:25.967" v="1769" actId="20577"/>
          <ac:spMkLst>
            <pc:docMk/>
            <pc:sldMk cId="34135539" sldId="300"/>
            <ac:spMk id="2" creationId="{599BF6CE-A46C-5786-0978-9C6FCE7B5A99}"/>
          </ac:spMkLst>
        </pc:spChg>
        <pc:spChg chg="del">
          <ac:chgData name="GONZALEZ VAZQUEZ Jesus (CANDRIAM)" userId="baba3b23-d11d-4f54-b3e3-229518869320" providerId="ADAL" clId="{750F5BF4-502E-468C-BA39-DAA23204EB2E}" dt="2025-04-20T09:20:11.095" v="1745" actId="21"/>
          <ac:spMkLst>
            <pc:docMk/>
            <pc:sldMk cId="34135539" sldId="300"/>
            <ac:spMk id="3" creationId="{75D380EB-A035-7A67-54E3-A1DCD9D24813}"/>
          </ac:spMkLst>
        </pc:spChg>
        <pc:spChg chg="add del mod">
          <ac:chgData name="GONZALEZ VAZQUEZ Jesus (CANDRIAM)" userId="baba3b23-d11d-4f54-b3e3-229518869320" providerId="ADAL" clId="{750F5BF4-502E-468C-BA39-DAA23204EB2E}" dt="2025-04-20T09:20:17.927" v="1746" actId="21"/>
          <ac:spMkLst>
            <pc:docMk/>
            <pc:sldMk cId="34135539" sldId="300"/>
            <ac:spMk id="6" creationId="{0E673CFF-B23B-1BB1-8A00-1AE15E8FC121}"/>
          </ac:spMkLst>
        </pc:spChg>
        <pc:picChg chg="mod">
          <ac:chgData name="GONZALEZ VAZQUEZ Jesus (CANDRIAM)" userId="baba3b23-d11d-4f54-b3e3-229518869320" providerId="ADAL" clId="{750F5BF4-502E-468C-BA39-DAA23204EB2E}" dt="2025-04-20T09:20:40.667" v="1754" actId="1076"/>
          <ac:picMkLst>
            <pc:docMk/>
            <pc:sldMk cId="34135539" sldId="300"/>
            <ac:picMk id="5" creationId="{D849B9A6-10EF-3768-AA3E-544AA2D959AA}"/>
          </ac:picMkLst>
        </pc:picChg>
        <pc:picChg chg="mod">
          <ac:chgData name="GONZALEZ VAZQUEZ Jesus (CANDRIAM)" userId="baba3b23-d11d-4f54-b3e3-229518869320" providerId="ADAL" clId="{750F5BF4-502E-468C-BA39-DAA23204EB2E}" dt="2025-04-20T09:20:33.007" v="1752" actId="14100"/>
          <ac:picMkLst>
            <pc:docMk/>
            <pc:sldMk cId="34135539" sldId="300"/>
            <ac:picMk id="7" creationId="{5FC38540-A2FE-5E60-8C0F-244F0524B3BC}"/>
          </ac:picMkLst>
        </pc:picChg>
      </pc:sldChg>
      <pc:sldChg chg="del setBg">
        <pc:chgData name="GONZALEZ VAZQUEZ Jesus (CANDRIAM)" userId="baba3b23-d11d-4f54-b3e3-229518869320" providerId="ADAL" clId="{750F5BF4-502E-468C-BA39-DAA23204EB2E}" dt="2025-04-19T10:04:02.785" v="1422" actId="47"/>
        <pc:sldMkLst>
          <pc:docMk/>
          <pc:sldMk cId="3696804993" sldId="301"/>
        </pc:sldMkLst>
      </pc:sldChg>
      <pc:sldChg chg="del">
        <pc:chgData name="GONZALEZ VAZQUEZ Jesus (CANDRIAM)" userId="baba3b23-d11d-4f54-b3e3-229518869320" providerId="ADAL" clId="{750F5BF4-502E-468C-BA39-DAA23204EB2E}" dt="2025-04-18T09:28:47.202" v="523" actId="47"/>
        <pc:sldMkLst>
          <pc:docMk/>
          <pc:sldMk cId="2735009168" sldId="302"/>
        </pc:sldMkLst>
      </pc:sldChg>
      <pc:sldChg chg="del ord">
        <pc:chgData name="GONZALEZ VAZQUEZ Jesus (CANDRIAM)" userId="baba3b23-d11d-4f54-b3e3-229518869320" providerId="ADAL" clId="{750F5BF4-502E-468C-BA39-DAA23204EB2E}" dt="2025-04-19T10:04:04.476" v="1424" actId="47"/>
        <pc:sldMkLst>
          <pc:docMk/>
          <pc:sldMk cId="2126329861" sldId="303"/>
        </pc:sldMkLst>
      </pc:sldChg>
      <pc:sldChg chg="addSp modSp add mod">
        <pc:chgData name="GONZALEZ VAZQUEZ Jesus (CANDRIAM)" userId="baba3b23-d11d-4f54-b3e3-229518869320" providerId="ADAL" clId="{750F5BF4-502E-468C-BA39-DAA23204EB2E}" dt="2025-04-19T08:41:40.743" v="1272" actId="313"/>
        <pc:sldMkLst>
          <pc:docMk/>
          <pc:sldMk cId="1575330401" sldId="304"/>
        </pc:sldMkLst>
        <pc:spChg chg="mod">
          <ac:chgData name="GONZALEZ VAZQUEZ Jesus (CANDRIAM)" userId="baba3b23-d11d-4f54-b3e3-229518869320" providerId="ADAL" clId="{750F5BF4-502E-468C-BA39-DAA23204EB2E}" dt="2025-04-18T09:01:17.974" v="116" actId="1076"/>
          <ac:spMkLst>
            <pc:docMk/>
            <pc:sldMk cId="1575330401" sldId="304"/>
            <ac:spMk id="2" creationId="{E26DE010-514A-56F4-E05A-4104A8CAF9C1}"/>
          </ac:spMkLst>
        </pc:spChg>
        <pc:spChg chg="mod">
          <ac:chgData name="GONZALEZ VAZQUEZ Jesus (CANDRIAM)" userId="baba3b23-d11d-4f54-b3e3-229518869320" providerId="ADAL" clId="{750F5BF4-502E-468C-BA39-DAA23204EB2E}" dt="2025-04-19T08:41:40.743" v="1272" actId="313"/>
          <ac:spMkLst>
            <pc:docMk/>
            <pc:sldMk cId="1575330401" sldId="304"/>
            <ac:spMk id="3" creationId="{C50ACA3F-0C3B-CFD2-01DE-ABF104346EAB}"/>
          </ac:spMkLst>
        </pc:spChg>
        <pc:picChg chg="add mod">
          <ac:chgData name="GONZALEZ VAZQUEZ Jesus (CANDRIAM)" userId="baba3b23-d11d-4f54-b3e3-229518869320" providerId="ADAL" clId="{750F5BF4-502E-468C-BA39-DAA23204EB2E}" dt="2025-04-18T09:16:46.748" v="162" actId="962"/>
          <ac:picMkLst>
            <pc:docMk/>
            <pc:sldMk cId="1575330401" sldId="304"/>
            <ac:picMk id="5" creationId="{9390A350-37B1-E3D2-F4D5-96D63B6BE6EB}"/>
          </ac:picMkLst>
        </pc:picChg>
        <pc:picChg chg="add mod">
          <ac:chgData name="GONZALEZ VAZQUEZ Jesus (CANDRIAM)" userId="baba3b23-d11d-4f54-b3e3-229518869320" providerId="ADAL" clId="{750F5BF4-502E-468C-BA39-DAA23204EB2E}" dt="2025-04-18T09:17:12.277" v="167" actId="1076"/>
          <ac:picMkLst>
            <pc:docMk/>
            <pc:sldMk cId="1575330401" sldId="304"/>
            <ac:picMk id="7" creationId="{E417FB09-07ED-FCD7-ED58-35B9056F6D6D}"/>
          </ac:picMkLst>
        </pc:picChg>
        <pc:picChg chg="add mod">
          <ac:chgData name="GONZALEZ VAZQUEZ Jesus (CANDRIAM)" userId="baba3b23-d11d-4f54-b3e3-229518869320" providerId="ADAL" clId="{750F5BF4-502E-468C-BA39-DAA23204EB2E}" dt="2025-04-18T09:17:45.174" v="173" actId="1076"/>
          <ac:picMkLst>
            <pc:docMk/>
            <pc:sldMk cId="1575330401" sldId="304"/>
            <ac:picMk id="9" creationId="{4C277C56-88C3-ADAB-F29E-2CC1FB27965D}"/>
          </ac:picMkLst>
        </pc:picChg>
        <pc:picChg chg="add mod">
          <ac:chgData name="GONZALEZ VAZQUEZ Jesus (CANDRIAM)" userId="baba3b23-d11d-4f54-b3e3-229518869320" providerId="ADAL" clId="{750F5BF4-502E-468C-BA39-DAA23204EB2E}" dt="2025-04-18T11:26:32.605" v="594" actId="14100"/>
          <ac:picMkLst>
            <pc:docMk/>
            <pc:sldMk cId="1575330401" sldId="304"/>
            <ac:picMk id="11" creationId="{3EA5936C-C8B0-07AA-F956-BD71AD9D20CB}"/>
          </ac:picMkLst>
        </pc:picChg>
        <pc:picChg chg="add mod">
          <ac:chgData name="GONZALEZ VAZQUEZ Jesus (CANDRIAM)" userId="baba3b23-d11d-4f54-b3e3-229518869320" providerId="ADAL" clId="{750F5BF4-502E-468C-BA39-DAA23204EB2E}" dt="2025-04-18T11:26:37.133" v="595" actId="14100"/>
          <ac:picMkLst>
            <pc:docMk/>
            <pc:sldMk cId="1575330401" sldId="304"/>
            <ac:picMk id="13" creationId="{8F8D4D51-90B9-2EBF-37F2-43C3ED8C4B94}"/>
          </ac:picMkLst>
        </pc:picChg>
        <pc:picChg chg="add mod">
          <ac:chgData name="GONZALEZ VAZQUEZ Jesus (CANDRIAM)" userId="baba3b23-d11d-4f54-b3e3-229518869320" providerId="ADAL" clId="{750F5BF4-502E-468C-BA39-DAA23204EB2E}" dt="2025-04-18T11:26:44.213" v="596" actId="14100"/>
          <ac:picMkLst>
            <pc:docMk/>
            <pc:sldMk cId="1575330401" sldId="304"/>
            <ac:picMk id="15" creationId="{461BA5B1-A8DD-67A2-F836-5FE1FDFDEE0C}"/>
          </ac:picMkLst>
        </pc:picChg>
      </pc:sldChg>
      <pc:sldChg chg="addSp delSp modSp add mod ord modClrScheme chgLayout">
        <pc:chgData name="GONZALEZ VAZQUEZ Jesus (CANDRIAM)" userId="baba3b23-d11d-4f54-b3e3-229518869320" providerId="ADAL" clId="{750F5BF4-502E-468C-BA39-DAA23204EB2E}" dt="2025-04-19T09:57:37.162" v="1421" actId="1036"/>
        <pc:sldMkLst>
          <pc:docMk/>
          <pc:sldMk cId="3748528102" sldId="305"/>
        </pc:sldMkLst>
        <pc:spChg chg="mod">
          <ac:chgData name="GONZALEZ VAZQUEZ Jesus (CANDRIAM)" userId="baba3b23-d11d-4f54-b3e3-229518869320" providerId="ADAL" clId="{750F5BF4-502E-468C-BA39-DAA23204EB2E}" dt="2025-04-19T09:53:24.714" v="1383" actId="313"/>
          <ac:spMkLst>
            <pc:docMk/>
            <pc:sldMk cId="3748528102" sldId="305"/>
            <ac:spMk id="2" creationId="{C2CC6EDC-7890-ECB0-D386-13FED6D75951}"/>
          </ac:spMkLst>
        </pc:spChg>
        <pc:spChg chg="del mod">
          <ac:chgData name="GONZALEZ VAZQUEZ Jesus (CANDRIAM)" userId="baba3b23-d11d-4f54-b3e3-229518869320" providerId="ADAL" clId="{750F5BF4-502E-468C-BA39-DAA23204EB2E}" dt="2025-04-19T08:53:51.380" v="1365" actId="21"/>
          <ac:spMkLst>
            <pc:docMk/>
            <pc:sldMk cId="3748528102" sldId="305"/>
            <ac:spMk id="3" creationId="{B4F2DFEC-7AEE-368D-9859-A3EFDCE69E5B}"/>
          </ac:spMkLst>
        </pc:spChg>
        <pc:spChg chg="add del mod">
          <ac:chgData name="GONZALEZ VAZQUEZ Jesus (CANDRIAM)" userId="baba3b23-d11d-4f54-b3e3-229518869320" providerId="ADAL" clId="{750F5BF4-502E-468C-BA39-DAA23204EB2E}" dt="2025-04-19T08:54:03.127" v="1368" actId="21"/>
          <ac:spMkLst>
            <pc:docMk/>
            <pc:sldMk cId="3748528102" sldId="305"/>
            <ac:spMk id="6" creationId="{B0BAEE70-E290-E275-A02F-E5859F7B98EC}"/>
          </ac:spMkLst>
        </pc:spChg>
        <pc:spChg chg="add mod">
          <ac:chgData name="GONZALEZ VAZQUEZ Jesus (CANDRIAM)" userId="baba3b23-d11d-4f54-b3e3-229518869320" providerId="ADAL" clId="{750F5BF4-502E-468C-BA39-DAA23204EB2E}" dt="2025-04-19T09:57:31.535" v="1416" actId="1036"/>
          <ac:spMkLst>
            <pc:docMk/>
            <pc:sldMk cId="3748528102" sldId="305"/>
            <ac:spMk id="10" creationId="{D8B4410E-FD0E-E21E-E75A-50CC410DC583}"/>
          </ac:spMkLst>
        </pc:spChg>
        <pc:picChg chg="add del mod ord">
          <ac:chgData name="GONZALEZ VAZQUEZ Jesus (CANDRIAM)" userId="baba3b23-d11d-4f54-b3e3-229518869320" providerId="ADAL" clId="{750F5BF4-502E-468C-BA39-DAA23204EB2E}" dt="2025-04-19T09:52:46.650" v="1379" actId="478"/>
          <ac:picMkLst>
            <pc:docMk/>
            <pc:sldMk cId="3748528102" sldId="305"/>
            <ac:picMk id="5" creationId="{2A77A0F6-C283-DBF2-28F6-D0D23C8B31CC}"/>
          </ac:picMkLst>
        </pc:picChg>
        <pc:picChg chg="add mod">
          <ac:chgData name="GONZALEZ VAZQUEZ Jesus (CANDRIAM)" userId="baba3b23-d11d-4f54-b3e3-229518869320" providerId="ADAL" clId="{750F5BF4-502E-468C-BA39-DAA23204EB2E}" dt="2025-04-19T09:57:37.162" v="1421" actId="1036"/>
          <ac:picMkLst>
            <pc:docMk/>
            <pc:sldMk cId="3748528102" sldId="305"/>
            <ac:picMk id="9" creationId="{0E0D4737-68BE-95ED-45A7-F38013B7CCF1}"/>
          </ac:picMkLst>
        </pc:picChg>
      </pc:sldChg>
      <pc:sldChg chg="addSp delSp modSp add mod ord">
        <pc:chgData name="GONZALEZ VAZQUEZ Jesus (CANDRIAM)" userId="baba3b23-d11d-4f54-b3e3-229518869320" providerId="ADAL" clId="{750F5BF4-502E-468C-BA39-DAA23204EB2E}" dt="2025-04-19T08:52:49.648" v="1364" actId="404"/>
        <pc:sldMkLst>
          <pc:docMk/>
          <pc:sldMk cId="2473826483" sldId="306"/>
        </pc:sldMkLst>
        <pc:spChg chg="mod">
          <ac:chgData name="GONZALEZ VAZQUEZ Jesus (CANDRIAM)" userId="baba3b23-d11d-4f54-b3e3-229518869320" providerId="ADAL" clId="{750F5BF4-502E-468C-BA39-DAA23204EB2E}" dt="2025-04-19T08:51:39.798" v="1356" actId="1076"/>
          <ac:spMkLst>
            <pc:docMk/>
            <pc:sldMk cId="2473826483" sldId="306"/>
            <ac:spMk id="2" creationId="{9A04C3B2-E162-FF54-4CAF-25346FA1C008}"/>
          </ac:spMkLst>
        </pc:spChg>
        <pc:spChg chg="del mod">
          <ac:chgData name="GONZALEZ VAZQUEZ Jesus (CANDRIAM)" userId="baba3b23-d11d-4f54-b3e3-229518869320" providerId="ADAL" clId="{750F5BF4-502E-468C-BA39-DAA23204EB2E}" dt="2025-04-19T08:40:36.167" v="1270" actId="21"/>
          <ac:spMkLst>
            <pc:docMk/>
            <pc:sldMk cId="2473826483" sldId="306"/>
            <ac:spMk id="3" creationId="{73B0AA1A-621B-FDAA-85F5-91363CDD97A1}"/>
          </ac:spMkLst>
        </pc:spChg>
        <pc:spChg chg="add del mod">
          <ac:chgData name="GONZALEZ VAZQUEZ Jesus (CANDRIAM)" userId="baba3b23-d11d-4f54-b3e3-229518869320" providerId="ADAL" clId="{750F5BF4-502E-468C-BA39-DAA23204EB2E}" dt="2025-04-19T08:40:45.261" v="1271" actId="21"/>
          <ac:spMkLst>
            <pc:docMk/>
            <pc:sldMk cId="2473826483" sldId="306"/>
            <ac:spMk id="6" creationId="{ABBB18D0-63D0-1AD2-6D83-572682A31284}"/>
          </ac:spMkLst>
        </pc:spChg>
        <pc:spChg chg="add mod">
          <ac:chgData name="GONZALEZ VAZQUEZ Jesus (CANDRIAM)" userId="baba3b23-d11d-4f54-b3e3-229518869320" providerId="ADAL" clId="{750F5BF4-502E-468C-BA39-DAA23204EB2E}" dt="2025-04-19T08:52:49.648" v="1364" actId="404"/>
          <ac:spMkLst>
            <pc:docMk/>
            <pc:sldMk cId="2473826483" sldId="306"/>
            <ac:spMk id="7" creationId="{90DABAB2-3F5F-D741-8F8C-D72B24505BBB}"/>
          </ac:spMkLst>
        </pc:spChg>
        <pc:picChg chg="add del mod">
          <ac:chgData name="GONZALEZ VAZQUEZ Jesus (CANDRIAM)" userId="baba3b23-d11d-4f54-b3e3-229518869320" providerId="ADAL" clId="{750F5BF4-502E-468C-BA39-DAA23204EB2E}" dt="2025-04-19T08:43:14.866" v="1273" actId="478"/>
          <ac:picMkLst>
            <pc:docMk/>
            <pc:sldMk cId="2473826483" sldId="306"/>
            <ac:picMk id="5" creationId="{FBA0A7DF-7CD3-340E-6AF6-B94F6EDB63D2}"/>
          </ac:picMkLst>
        </pc:picChg>
        <pc:picChg chg="add mod">
          <ac:chgData name="GONZALEZ VAZQUEZ Jesus (CANDRIAM)" userId="baba3b23-d11d-4f54-b3e3-229518869320" providerId="ADAL" clId="{750F5BF4-502E-468C-BA39-DAA23204EB2E}" dt="2025-04-19T08:52:15.464" v="1361" actId="1076"/>
          <ac:picMkLst>
            <pc:docMk/>
            <pc:sldMk cId="2473826483" sldId="306"/>
            <ac:picMk id="9" creationId="{37A3B599-9071-9D83-BEB6-C24DF8747EFC}"/>
          </ac:picMkLst>
        </pc:picChg>
      </pc:sldChg>
      <pc:sldChg chg="addSp delSp modSp add mod">
        <pc:chgData name="GONZALEZ VAZQUEZ Jesus (CANDRIAM)" userId="baba3b23-d11d-4f54-b3e3-229518869320" providerId="ADAL" clId="{750F5BF4-502E-468C-BA39-DAA23204EB2E}" dt="2025-04-19T19:32:26.036" v="1454" actId="962"/>
        <pc:sldMkLst>
          <pc:docMk/>
          <pc:sldMk cId="2135363070" sldId="307"/>
        </pc:sldMkLst>
        <pc:spChg chg="mod">
          <ac:chgData name="GONZALEZ VAZQUEZ Jesus (CANDRIAM)" userId="baba3b23-d11d-4f54-b3e3-229518869320" providerId="ADAL" clId="{750F5BF4-502E-468C-BA39-DAA23204EB2E}" dt="2025-04-18T09:25:38.253" v="361" actId="20577"/>
          <ac:spMkLst>
            <pc:docMk/>
            <pc:sldMk cId="2135363070" sldId="307"/>
            <ac:spMk id="2" creationId="{1A7AF4B5-792A-077E-1555-AAC0EA33B198}"/>
          </ac:spMkLst>
        </pc:spChg>
        <pc:spChg chg="del mod">
          <ac:chgData name="GONZALEZ VAZQUEZ Jesus (CANDRIAM)" userId="baba3b23-d11d-4f54-b3e3-229518869320" providerId="ADAL" clId="{750F5BF4-502E-468C-BA39-DAA23204EB2E}" dt="2025-04-19T10:05:00.058" v="1430" actId="478"/>
          <ac:spMkLst>
            <pc:docMk/>
            <pc:sldMk cId="2135363070" sldId="307"/>
            <ac:spMk id="3" creationId="{698ACCFD-59F1-BFE1-9435-15BCAC8D90CF}"/>
          </ac:spMkLst>
        </pc:spChg>
        <pc:spChg chg="add del mod">
          <ac:chgData name="GONZALEZ VAZQUEZ Jesus (CANDRIAM)" userId="baba3b23-d11d-4f54-b3e3-229518869320" providerId="ADAL" clId="{750F5BF4-502E-468C-BA39-DAA23204EB2E}" dt="2025-04-19T10:05:16.862" v="1431" actId="21"/>
          <ac:spMkLst>
            <pc:docMk/>
            <pc:sldMk cId="2135363070" sldId="307"/>
            <ac:spMk id="6" creationId="{DD421F40-90E6-3BE5-3D50-E880EC33D5A1}"/>
          </ac:spMkLst>
        </pc:spChg>
        <pc:picChg chg="add mod">
          <ac:chgData name="GONZALEZ VAZQUEZ Jesus (CANDRIAM)" userId="baba3b23-d11d-4f54-b3e3-229518869320" providerId="ADAL" clId="{750F5BF4-502E-468C-BA39-DAA23204EB2E}" dt="2025-04-19T19:32:26.036" v="1454" actId="962"/>
          <ac:picMkLst>
            <pc:docMk/>
            <pc:sldMk cId="2135363070" sldId="307"/>
            <ac:picMk id="4" creationId="{7C8BF8EC-DEE8-C038-7CFD-B93A589FB12D}"/>
          </ac:picMkLst>
        </pc:picChg>
        <pc:picChg chg="add del mod">
          <ac:chgData name="GONZALEZ VAZQUEZ Jesus (CANDRIAM)" userId="baba3b23-d11d-4f54-b3e3-229518869320" providerId="ADAL" clId="{750F5BF4-502E-468C-BA39-DAA23204EB2E}" dt="2025-04-19T19:32:08.373" v="1436" actId="478"/>
          <ac:picMkLst>
            <pc:docMk/>
            <pc:sldMk cId="2135363070" sldId="307"/>
            <ac:picMk id="5" creationId="{0D261AFC-9B41-8453-6FD3-23356A501F22}"/>
          </ac:picMkLst>
        </pc:picChg>
      </pc:sldChg>
      <pc:sldChg chg="addSp delSp modSp add mod">
        <pc:chgData name="GONZALEZ VAZQUEZ Jesus (CANDRIAM)" userId="baba3b23-d11d-4f54-b3e3-229518869320" providerId="ADAL" clId="{750F5BF4-502E-468C-BA39-DAA23204EB2E}" dt="2025-04-19T19:32:57.653" v="1460" actId="1076"/>
        <pc:sldMkLst>
          <pc:docMk/>
          <pc:sldMk cId="4050994119" sldId="308"/>
        </pc:sldMkLst>
        <pc:spChg chg="mod">
          <ac:chgData name="GONZALEZ VAZQUEZ Jesus (CANDRIAM)" userId="baba3b23-d11d-4f54-b3e3-229518869320" providerId="ADAL" clId="{750F5BF4-502E-468C-BA39-DAA23204EB2E}" dt="2025-04-18T09:26:48.365" v="467" actId="20577"/>
          <ac:spMkLst>
            <pc:docMk/>
            <pc:sldMk cId="4050994119" sldId="308"/>
            <ac:spMk id="2" creationId="{0EDD4F1C-24CA-053C-AE84-8AF3ED54D150}"/>
          </ac:spMkLst>
        </pc:spChg>
        <pc:spChg chg="del mod">
          <ac:chgData name="GONZALEZ VAZQUEZ Jesus (CANDRIAM)" userId="baba3b23-d11d-4f54-b3e3-229518869320" providerId="ADAL" clId="{750F5BF4-502E-468C-BA39-DAA23204EB2E}" dt="2025-04-19T19:32:39.294" v="1455" actId="21"/>
          <ac:spMkLst>
            <pc:docMk/>
            <pc:sldMk cId="4050994119" sldId="308"/>
            <ac:spMk id="3" creationId="{8DE369B4-74F7-EBB5-413C-9B5C4CFD9CD7}"/>
          </ac:spMkLst>
        </pc:spChg>
        <pc:spChg chg="add del mod">
          <ac:chgData name="GONZALEZ VAZQUEZ Jesus (CANDRIAM)" userId="baba3b23-d11d-4f54-b3e3-229518869320" providerId="ADAL" clId="{750F5BF4-502E-468C-BA39-DAA23204EB2E}" dt="2025-04-19T19:32:45.312" v="1456" actId="21"/>
          <ac:spMkLst>
            <pc:docMk/>
            <pc:sldMk cId="4050994119" sldId="308"/>
            <ac:spMk id="6" creationId="{D5073AAE-01E9-3651-026E-DFF711049E96}"/>
          </ac:spMkLst>
        </pc:spChg>
        <pc:picChg chg="add mod">
          <ac:chgData name="GONZALEZ VAZQUEZ Jesus (CANDRIAM)" userId="baba3b23-d11d-4f54-b3e3-229518869320" providerId="ADAL" clId="{750F5BF4-502E-468C-BA39-DAA23204EB2E}" dt="2025-04-19T19:32:57.653" v="1460" actId="1076"/>
          <ac:picMkLst>
            <pc:docMk/>
            <pc:sldMk cId="4050994119" sldId="308"/>
            <ac:picMk id="5" creationId="{72755185-CCC5-C428-00E5-7CF6E9BA958D}"/>
          </ac:picMkLst>
        </pc:picChg>
      </pc:sldChg>
      <pc:sldChg chg="addSp delSp modSp add mod setBg">
        <pc:chgData name="GONZALEZ VAZQUEZ Jesus (CANDRIAM)" userId="baba3b23-d11d-4f54-b3e3-229518869320" providerId="ADAL" clId="{750F5BF4-502E-468C-BA39-DAA23204EB2E}" dt="2025-04-18T21:10:29.851" v="1259"/>
        <pc:sldMkLst>
          <pc:docMk/>
          <pc:sldMk cId="3108209259" sldId="309"/>
        </pc:sldMkLst>
        <pc:spChg chg="mod">
          <ac:chgData name="GONZALEZ VAZQUEZ Jesus (CANDRIAM)" userId="baba3b23-d11d-4f54-b3e3-229518869320" providerId="ADAL" clId="{750F5BF4-502E-468C-BA39-DAA23204EB2E}" dt="2025-04-18T09:27:23.174" v="500" actId="20577"/>
          <ac:spMkLst>
            <pc:docMk/>
            <pc:sldMk cId="3108209259" sldId="309"/>
            <ac:spMk id="2" creationId="{7F3C22DF-6850-B047-A02C-1605FC716ED2}"/>
          </ac:spMkLst>
        </pc:spChg>
        <pc:picChg chg="add mod">
          <ac:chgData name="GONZALEZ VAZQUEZ Jesus (CANDRIAM)" userId="baba3b23-d11d-4f54-b3e3-229518869320" providerId="ADAL" clId="{750F5BF4-502E-468C-BA39-DAA23204EB2E}" dt="2025-04-18T21:04:23.454" v="1020" actId="1076"/>
          <ac:picMkLst>
            <pc:docMk/>
            <pc:sldMk cId="3108209259" sldId="309"/>
            <ac:picMk id="5" creationId="{14A29A18-224A-471F-DCC5-628714117CBA}"/>
          </ac:picMkLst>
        </pc:picChg>
      </pc:sldChg>
      <pc:sldChg chg="delSp modSp add del mod">
        <pc:chgData name="GONZALEZ VAZQUEZ Jesus (CANDRIAM)" userId="baba3b23-d11d-4f54-b3e3-229518869320" providerId="ADAL" clId="{750F5BF4-502E-468C-BA39-DAA23204EB2E}" dt="2025-04-20T09:22:26.284" v="1782" actId="2696"/>
        <pc:sldMkLst>
          <pc:docMk/>
          <pc:sldMk cId="2198816130" sldId="310"/>
        </pc:sldMkLst>
        <pc:spChg chg="mod">
          <ac:chgData name="GONZALEZ VAZQUEZ Jesus (CANDRIAM)" userId="baba3b23-d11d-4f54-b3e3-229518869320" providerId="ADAL" clId="{750F5BF4-502E-468C-BA39-DAA23204EB2E}" dt="2025-04-20T09:22:09.266" v="1777" actId="20577"/>
          <ac:spMkLst>
            <pc:docMk/>
            <pc:sldMk cId="2198816130" sldId="310"/>
            <ac:spMk id="2" creationId="{18D932B6-1AC5-8F69-B2EF-35E8F20AA67F}"/>
          </ac:spMkLst>
        </pc:spChg>
        <pc:picChg chg="del">
          <ac:chgData name="GONZALEZ VAZQUEZ Jesus (CANDRIAM)" userId="baba3b23-d11d-4f54-b3e3-229518869320" providerId="ADAL" clId="{750F5BF4-502E-468C-BA39-DAA23204EB2E}" dt="2025-04-20T09:22:22.083" v="1781" actId="478"/>
          <ac:picMkLst>
            <pc:docMk/>
            <pc:sldMk cId="2198816130" sldId="310"/>
            <ac:picMk id="6" creationId="{54645EE3-DE29-B359-929C-8CF3113EA6D6}"/>
          </ac:picMkLst>
        </pc:picChg>
        <pc:picChg chg="del">
          <ac:chgData name="GONZALEZ VAZQUEZ Jesus (CANDRIAM)" userId="baba3b23-d11d-4f54-b3e3-229518869320" providerId="ADAL" clId="{750F5BF4-502E-468C-BA39-DAA23204EB2E}" dt="2025-04-20T09:22:14.484" v="1778" actId="478"/>
          <ac:picMkLst>
            <pc:docMk/>
            <pc:sldMk cId="2198816130" sldId="310"/>
            <ac:picMk id="8" creationId="{86A83AB3-BCE3-CB3F-4359-C18A8492E2AC}"/>
          </ac:picMkLst>
        </pc:picChg>
        <pc:picChg chg="del">
          <ac:chgData name="GONZALEZ VAZQUEZ Jesus (CANDRIAM)" userId="baba3b23-d11d-4f54-b3e3-229518869320" providerId="ADAL" clId="{750F5BF4-502E-468C-BA39-DAA23204EB2E}" dt="2025-04-20T09:22:16.390" v="1779" actId="478"/>
          <ac:picMkLst>
            <pc:docMk/>
            <pc:sldMk cId="2198816130" sldId="310"/>
            <ac:picMk id="11" creationId="{E217595B-CDC4-05F6-55F1-1E8B217BC752}"/>
          </ac:picMkLst>
        </pc:picChg>
        <pc:picChg chg="del">
          <ac:chgData name="GONZALEZ VAZQUEZ Jesus (CANDRIAM)" userId="baba3b23-d11d-4f54-b3e3-229518869320" providerId="ADAL" clId="{750F5BF4-502E-468C-BA39-DAA23204EB2E}" dt="2025-04-20T09:22:19.079" v="1780" actId="478"/>
          <ac:picMkLst>
            <pc:docMk/>
            <pc:sldMk cId="2198816130" sldId="310"/>
            <ac:picMk id="19" creationId="{494702E4-4860-207B-70F1-32DDA4297BEA}"/>
          </ac:picMkLst>
        </pc:picChg>
      </pc:sldChg>
      <pc:sldChg chg="addSp delSp modSp add mod ord">
        <pc:chgData name="GONZALEZ VAZQUEZ Jesus (CANDRIAM)" userId="baba3b23-d11d-4f54-b3e3-229518869320" providerId="ADAL" clId="{750F5BF4-502E-468C-BA39-DAA23204EB2E}" dt="2025-04-20T14:42:41.375" v="2343" actId="403"/>
        <pc:sldMkLst>
          <pc:docMk/>
          <pc:sldMk cId="2795389635" sldId="310"/>
        </pc:sldMkLst>
        <pc:spChg chg="mod">
          <ac:chgData name="GONZALEZ VAZQUEZ Jesus (CANDRIAM)" userId="baba3b23-d11d-4f54-b3e3-229518869320" providerId="ADAL" clId="{750F5BF4-502E-468C-BA39-DAA23204EB2E}" dt="2025-04-20T09:22:58.319" v="1826" actId="1036"/>
          <ac:spMkLst>
            <pc:docMk/>
            <pc:sldMk cId="2795389635" sldId="310"/>
            <ac:spMk id="2" creationId="{89E923AD-66DA-5491-56B4-1903E84818FF}"/>
          </ac:spMkLst>
        </pc:spChg>
        <pc:spChg chg="add mod">
          <ac:chgData name="GONZALEZ VAZQUEZ Jesus (CANDRIAM)" userId="baba3b23-d11d-4f54-b3e3-229518869320" providerId="ADAL" clId="{750F5BF4-502E-468C-BA39-DAA23204EB2E}" dt="2025-04-20T14:42:41.375" v="2343" actId="403"/>
          <ac:spMkLst>
            <pc:docMk/>
            <pc:sldMk cId="2795389635" sldId="310"/>
            <ac:spMk id="3" creationId="{56E648A0-6719-3A74-1095-E1CABD9349E7}"/>
          </ac:spMkLst>
        </pc:spChg>
        <pc:spChg chg="del">
          <ac:chgData name="GONZALEZ VAZQUEZ Jesus (CANDRIAM)" userId="baba3b23-d11d-4f54-b3e3-229518869320" providerId="ADAL" clId="{750F5BF4-502E-468C-BA39-DAA23204EB2E}" dt="2025-04-20T10:07:26.125" v="2143" actId="21"/>
          <ac:spMkLst>
            <pc:docMk/>
            <pc:sldMk cId="2795389635" sldId="310"/>
            <ac:spMk id="10" creationId="{01613694-919A-559D-948F-66477DB2AC95}"/>
          </ac:spMkLst>
        </pc:spChg>
      </pc:sldChg>
      <pc:sldChg chg="delSp new del mod ord">
        <pc:chgData name="GONZALEZ VAZQUEZ Jesus (CANDRIAM)" userId="baba3b23-d11d-4f54-b3e3-229518869320" providerId="ADAL" clId="{750F5BF4-502E-468C-BA39-DAA23204EB2E}" dt="2025-04-19T10:04:09.990" v="1429" actId="47"/>
        <pc:sldMkLst>
          <pc:docMk/>
          <pc:sldMk cId="3596300488" sldId="310"/>
        </pc:sldMkLst>
      </pc:sldChg>
      <pc:sldChg chg="addSp delSp modSp add mod">
        <pc:chgData name="GONZALEZ VAZQUEZ Jesus (CANDRIAM)" userId="baba3b23-d11d-4f54-b3e3-229518869320" providerId="ADAL" clId="{750F5BF4-502E-468C-BA39-DAA23204EB2E}" dt="2025-04-20T09:49:29.113" v="2091" actId="1038"/>
        <pc:sldMkLst>
          <pc:docMk/>
          <pc:sldMk cId="2571538273" sldId="311"/>
        </pc:sldMkLst>
        <pc:spChg chg="mod">
          <ac:chgData name="GONZALEZ VAZQUEZ Jesus (CANDRIAM)" userId="baba3b23-d11d-4f54-b3e3-229518869320" providerId="ADAL" clId="{750F5BF4-502E-468C-BA39-DAA23204EB2E}" dt="2025-04-20T09:46:48.289" v="1990" actId="20577"/>
          <ac:spMkLst>
            <pc:docMk/>
            <pc:sldMk cId="2571538273" sldId="311"/>
            <ac:spMk id="2" creationId="{6115A65D-073A-CD9A-E54E-0D87A968D0B7}"/>
          </ac:spMkLst>
        </pc:spChg>
        <pc:spChg chg="add mod">
          <ac:chgData name="GONZALEZ VAZQUEZ Jesus (CANDRIAM)" userId="baba3b23-d11d-4f54-b3e3-229518869320" providerId="ADAL" clId="{750F5BF4-502E-468C-BA39-DAA23204EB2E}" dt="2025-04-20T09:49:29.113" v="2091" actId="1038"/>
          <ac:spMkLst>
            <pc:docMk/>
            <pc:sldMk cId="2571538273" sldId="311"/>
            <ac:spMk id="5" creationId="{0A0D2416-11CB-382D-60FE-9B1943F12F53}"/>
          </ac:spMkLst>
        </pc:spChg>
        <pc:spChg chg="del mod">
          <ac:chgData name="GONZALEZ VAZQUEZ Jesus (CANDRIAM)" userId="baba3b23-d11d-4f54-b3e3-229518869320" providerId="ADAL" clId="{750F5BF4-502E-468C-BA39-DAA23204EB2E}" dt="2025-04-20T09:38:30.472" v="1947" actId="21"/>
          <ac:spMkLst>
            <pc:docMk/>
            <pc:sldMk cId="2571538273" sldId="311"/>
            <ac:spMk id="10" creationId="{E285AE51-656C-4FD3-991C-6EA3999546E7}"/>
          </ac:spMkLst>
        </pc:spChg>
        <pc:picChg chg="add mod">
          <ac:chgData name="GONZALEZ VAZQUEZ Jesus (CANDRIAM)" userId="baba3b23-d11d-4f54-b3e3-229518869320" providerId="ADAL" clId="{750F5BF4-502E-468C-BA39-DAA23204EB2E}" dt="2025-04-20T09:48:57.359" v="2063" actId="1076"/>
          <ac:picMkLst>
            <pc:docMk/>
            <pc:sldMk cId="2571538273" sldId="311"/>
            <ac:picMk id="4" creationId="{162B770F-4902-3B91-EC28-E588EED9EA10}"/>
          </ac:picMkLst>
        </pc:picChg>
        <pc:picChg chg="del">
          <ac:chgData name="GONZALEZ VAZQUEZ Jesus (CANDRIAM)" userId="baba3b23-d11d-4f54-b3e3-229518869320" providerId="ADAL" clId="{750F5BF4-502E-468C-BA39-DAA23204EB2E}" dt="2025-04-20T09:38:21.773" v="1945" actId="478"/>
          <ac:picMkLst>
            <pc:docMk/>
            <pc:sldMk cId="2571538273" sldId="311"/>
            <ac:picMk id="9" creationId="{3ACA9F12-0034-4A6E-034E-01C9F5ABB1EF}"/>
          </ac:picMkLst>
        </pc:picChg>
      </pc:sldChg>
      <pc:sldMasterChg chg="setBg modSldLayout">
        <pc:chgData name="GONZALEZ VAZQUEZ Jesus (CANDRIAM)" userId="baba3b23-d11d-4f54-b3e3-229518869320" providerId="ADAL" clId="{750F5BF4-502E-468C-BA39-DAA23204EB2E}" dt="2025-04-18T21:09:23.319" v="1219"/>
        <pc:sldMasterMkLst>
          <pc:docMk/>
          <pc:sldMasterMk cId="2347082301" sldId="2147483648"/>
        </pc:sldMasterMkLst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388496270" sldId="2147483649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657855598" sldId="2147483682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502723417" sldId="2147483683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889032674" sldId="2147483684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329623873" sldId="2147483685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196360325" sldId="2147483686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701264862" sldId="2147483687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499728220" sldId="2147483688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854947976" sldId="2147483689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518480715" sldId="2147483690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099492088" sldId="2147483691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2343850875" sldId="2147483692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2960835424" sldId="21474836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4/19/2025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A022-F6E7-699D-BFAD-EC4EC6B6F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5E01C-BCDD-D8CB-3330-440E91433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04012-45C4-4567-7B55-CA967746E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E13C9-6BCC-8512-A84C-979CFAF7D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42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2473-B719-BF6C-4829-22BDEDE0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3A27E-9CB2-C7F4-6496-C5F3E7414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68261-0EC1-EA6C-F6CC-146259C1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17DC6-80C0-CC5F-B042-BA5FB6319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E2F2-F242-6B82-5810-B6A81823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BEF4C-4131-71D2-8E8F-9CF25435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A2679-462E-6C2A-E380-41F53D72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C2C6-3ECE-3298-723B-2240BB3CF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BA07-B9BB-40A0-00E8-DEC587A2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7120F-C120-298A-A58F-1C277EE4F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43B25-7625-FA77-CECD-A470DD7EF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6C191-C98B-7EBE-5922-AEE0898A3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8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6B77-452B-4DF1-7F2C-7FAE15BB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1066C-2039-F765-F669-2151ABFE1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5FC34-CA42-DD74-6480-45C959817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35254-4EF8-B149-DFD4-E5AC80049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9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78D0-8F07-755E-8CA5-1F0D35952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C4117-E93B-F143-7736-7D3B083A5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A2084-506B-E92A-16AB-55FD4D428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B1E6-ADA8-D004-7EC9-9B238DB6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26D1-4141-C896-A857-7779FCF9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DAF77-13BB-5D8B-9414-9A5E67289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9A71F-4038-840F-48A0-6F1F608E8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EC3BE-66F4-3460-8034-ED72B8D56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5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04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BEC-9CA3-6BA1-5AAC-747219867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2FE0D-AB06-322A-B329-73376FAC7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421A9-0BCA-F135-9383-406D1580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922D-D4D3-DFA6-96A7-6CB40FDE7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00593"/>
            <a:ext cx="10954512" cy="2939143"/>
          </a:xfrm>
        </p:spPr>
        <p:txBody>
          <a:bodyPr anchor="b"/>
          <a:lstStyle/>
          <a:p>
            <a:r>
              <a:rPr lang="en-US" dirty="0"/>
              <a:t>About staying young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According to science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Tech Stack &amp; 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992" y="2224914"/>
            <a:ext cx="5017008" cy="341237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Python 3.12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Llama3-8b-8192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sentence-transformers/all-mpnet-base-v2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AWS S3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IONOS www.jesusbasail.com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Sreamlit</a:t>
            </a:r>
            <a:r>
              <a:rPr lang="en-US" sz="1700" dirty="0"/>
              <a:t>,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Wordpress</a:t>
            </a:r>
            <a:r>
              <a:rPr lang="en-US" sz="17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Storage for Scraping: AWS-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Public Databases: PubMed, Nature, </a:t>
            </a:r>
            <a:r>
              <a:rPr lang="en-US" sz="1700" dirty="0" err="1"/>
              <a:t>ArXiv</a:t>
            </a: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API’s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/>
          </a:p>
        </p:txBody>
      </p:sp>
      <p:pic>
        <p:nvPicPr>
          <p:cNvPr id="6" name="Picture 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C9B09473-8A16-8F64-EFDB-205AC570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137" y="2317270"/>
            <a:ext cx="1502750" cy="1385514"/>
          </a:xfrm>
          <a:prstGeom prst="rect">
            <a:avLst/>
          </a:prstGeom>
        </p:spPr>
      </p:pic>
      <p:pic>
        <p:nvPicPr>
          <p:cNvPr id="8" name="Picture 7" descr="A blue and white illustration of two heads&#10;&#10;AI-generated content may be incorrect.">
            <a:extLst>
              <a:ext uri="{FF2B5EF4-FFF2-40B4-BE49-F238E27FC236}">
                <a16:creationId xmlns:a16="http://schemas.microsoft.com/office/drawing/2014/main" id="{2B94256F-19A7-0EAD-ED53-77377326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39" y="377831"/>
            <a:ext cx="3219311" cy="2276919"/>
          </a:xfrm>
          <a:prstGeom prst="rect">
            <a:avLst/>
          </a:prstGeom>
        </p:spPr>
      </p:pic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A68A4CBF-D6EB-32C3-6BE0-A83910E7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63" y="2699733"/>
            <a:ext cx="2087482" cy="850144"/>
          </a:xfrm>
          <a:prstGeom prst="rect">
            <a:avLst/>
          </a:prstGeom>
        </p:spPr>
      </p:pic>
      <p:pic>
        <p:nvPicPr>
          <p:cNvPr id="13" name="Picture 12" descr="A logo of a cloud&#10;&#10;AI-generated content may be incorrect.">
            <a:extLst>
              <a:ext uri="{FF2B5EF4-FFF2-40B4-BE49-F238E27FC236}">
                <a16:creationId xmlns:a16="http://schemas.microsoft.com/office/drawing/2014/main" id="{94786ECC-CF7D-5BAC-6EF1-F48EF8D41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137" y="4253684"/>
            <a:ext cx="1598512" cy="921631"/>
          </a:xfrm>
          <a:prstGeom prst="rect">
            <a:avLst/>
          </a:prstGeom>
        </p:spPr>
      </p:pic>
      <p:pic>
        <p:nvPicPr>
          <p:cNvPr id="15" name="Picture 14" descr="A red triangle shaped object&#10;&#10;AI-generated content may be incorrect.">
            <a:extLst>
              <a:ext uri="{FF2B5EF4-FFF2-40B4-BE49-F238E27FC236}">
                <a16:creationId xmlns:a16="http://schemas.microsoft.com/office/drawing/2014/main" id="{42183724-CA7F-59BC-6975-C76A7D4A6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139" y="4253684"/>
            <a:ext cx="1481286" cy="803145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249EA16A-74BE-6905-11FF-4181E9838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245" y="4187527"/>
            <a:ext cx="1058175" cy="105394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2FEFD6-D647-3611-11FB-96AB1E189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8358" y="2617330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3969-FC27-F3FE-BE12-8AEC1E0F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23AD-66DA-5491-56B4-1903E848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12743"/>
            <a:ext cx="10277856" cy="823620"/>
          </a:xfrm>
          <a:noFill/>
        </p:spPr>
        <p:txBody>
          <a:bodyPr>
            <a:noAutofit/>
          </a:bodyPr>
          <a:lstStyle/>
          <a:p>
            <a:r>
              <a:rPr lang="en-US" dirty="0"/>
              <a:t>Metrics: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3AE19E9-D20B-0FF1-95EF-D849E6A4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648A0-6719-3A74-1095-E1CABD9349E7}"/>
              </a:ext>
            </a:extLst>
          </p:cNvPr>
          <p:cNvSpPr txBox="1"/>
          <p:nvPr/>
        </p:nvSpPr>
        <p:spPr>
          <a:xfrm>
            <a:off x="2865120" y="1907176"/>
            <a:ext cx="66385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LLM to create eval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Relevance difference to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Current common practice is human evaluation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79538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083A-7218-AC1D-3E3A-E9901536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F6CE-A46C-5786-0978-9C6FCE7B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680615"/>
          </a:xfrm>
          <a:noFill/>
        </p:spPr>
        <p:txBody>
          <a:bodyPr>
            <a:noAutofit/>
          </a:bodyPr>
          <a:lstStyle/>
          <a:p>
            <a:r>
              <a:rPr lang="en-US" dirty="0"/>
              <a:t>Learning Curve and base model: BERT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40F8F2-7727-2DA6-15C6-DA3B02D4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D849B9A6-10EF-3768-AA3E-544AA2D9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74" y="1171005"/>
            <a:ext cx="4132818" cy="2794856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5FC38540-A2FE-5E60-8C0F-244F0524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0" y="1240989"/>
            <a:ext cx="4269132" cy="27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9408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C5A62CF1-1AF8-AF24-C67B-C4328C073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46" y="1349228"/>
            <a:ext cx="9955168" cy="470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you, 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Jesus </a:t>
            </a:r>
            <a:r>
              <a:rPr lang="en-US" noProof="0" dirty="0" err="1"/>
              <a:t>gonzalez</a:t>
            </a:r>
            <a:r>
              <a:rPr lang="en-US" noProof="0" dirty="0"/>
              <a:t> </a:t>
            </a:r>
            <a:r>
              <a:rPr lang="en-US" noProof="0" dirty="0" err="1"/>
              <a:t>vazquez</a:t>
            </a:r>
            <a:endParaRPr lang="en-US" noProof="0" dirty="0"/>
          </a:p>
          <a:p>
            <a:r>
              <a:rPr lang="en-US" dirty="0"/>
              <a:t>+49 160 807 6571</a:t>
            </a:r>
            <a:endParaRPr lang="en-US" noProof="0" dirty="0"/>
          </a:p>
          <a:p>
            <a:r>
              <a:rPr lang="en-US" dirty="0"/>
              <a:t>email</a:t>
            </a:r>
            <a:r>
              <a:rPr lang="en-US" noProof="0" dirty="0"/>
              <a:t>@jesusbasail.COM</a:t>
            </a:r>
          </a:p>
          <a:p>
            <a:r>
              <a:rPr lang="en-US" noProof="0" dirty="0"/>
              <a:t>WWW.</a:t>
            </a:r>
            <a:r>
              <a:rPr lang="en-US" dirty="0" err="1"/>
              <a:t>jesusbasail</a:t>
            </a:r>
            <a:r>
              <a:rPr lang="en-US" noProof="0" dirty="0"/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1CF1-D022-421E-1AC9-A72B43BF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E010-514A-56F4-E05A-4104A8CAF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74202"/>
            <a:ext cx="4037729" cy="1307592"/>
          </a:xfrm>
        </p:spPr>
        <p:txBody>
          <a:bodyPr anchor="b"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ACA3F-0C3B-CFD2-01DE-ABF104346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5317889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Jesus Gonzalez VAZQUEZ</a:t>
            </a:r>
          </a:p>
          <a:p>
            <a:r>
              <a:rPr lang="en-US" dirty="0"/>
              <a:t>Jesus BASAIL</a:t>
            </a:r>
          </a:p>
        </p:txBody>
      </p:sp>
      <p:pic>
        <p:nvPicPr>
          <p:cNvPr id="5" name="Picture 4" descr="A logo of a mechanical engineering company&#10;&#10;AI-generated content may be incorrect.">
            <a:extLst>
              <a:ext uri="{FF2B5EF4-FFF2-40B4-BE49-F238E27FC236}">
                <a16:creationId xmlns:a16="http://schemas.microsoft.com/office/drawing/2014/main" id="{9390A350-37B1-E3D2-F4D5-96D63B6B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698" y="214313"/>
            <a:ext cx="3853301" cy="2167482"/>
          </a:xfrm>
          <a:prstGeom prst="rect">
            <a:avLst/>
          </a:prstGeom>
        </p:spPr>
      </p:pic>
      <p:pic>
        <p:nvPicPr>
          <p:cNvPr id="7" name="Picture 6" descr="A colorful background with white text&#10;&#10;AI-generated content may be incorrect.">
            <a:extLst>
              <a:ext uri="{FF2B5EF4-FFF2-40B4-BE49-F238E27FC236}">
                <a16:creationId xmlns:a16="http://schemas.microsoft.com/office/drawing/2014/main" id="{E417FB09-07ED-FCD7-ED58-35B9056F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98" y="4177936"/>
            <a:ext cx="3810000" cy="2143125"/>
          </a:xfrm>
          <a:prstGeom prst="rect">
            <a:avLst/>
          </a:prstGeom>
        </p:spPr>
      </p:pic>
      <p:pic>
        <p:nvPicPr>
          <p:cNvPr id="9" name="Picture 8" descr="A logo of a bird head&#10;&#10;AI-generated content may be incorrect.">
            <a:extLst>
              <a:ext uri="{FF2B5EF4-FFF2-40B4-BE49-F238E27FC236}">
                <a16:creationId xmlns:a16="http://schemas.microsoft.com/office/drawing/2014/main" id="{4C277C56-88C3-ADAB-F29E-2CC1FB27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417" y="2072640"/>
            <a:ext cx="3858832" cy="2590800"/>
          </a:xfrm>
          <a:prstGeom prst="rect">
            <a:avLst/>
          </a:prstGeom>
        </p:spPr>
      </p:pic>
      <p:pic>
        <p:nvPicPr>
          <p:cNvPr id="11" name="Picture 10" descr="A eagle with a snake and cactus&#10;&#10;AI-generated content may be incorrect.">
            <a:extLst>
              <a:ext uri="{FF2B5EF4-FFF2-40B4-BE49-F238E27FC236}">
                <a16:creationId xmlns:a16="http://schemas.microsoft.com/office/drawing/2014/main" id="{3EA5936C-C8B0-07AA-F956-BD71AD9D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433" y="214312"/>
            <a:ext cx="1123264" cy="1045985"/>
          </a:xfrm>
          <a:prstGeom prst="rect">
            <a:avLst/>
          </a:prstGeom>
        </p:spPr>
      </p:pic>
      <p:pic>
        <p:nvPicPr>
          <p:cNvPr id="13" name="Picture 12" descr="A symbol of a united states of america&#10;&#10;AI-generated content may be incorrect.">
            <a:extLst>
              <a:ext uri="{FF2B5EF4-FFF2-40B4-BE49-F238E27FC236}">
                <a16:creationId xmlns:a16="http://schemas.microsoft.com/office/drawing/2014/main" id="{8F8D4D51-90B9-2EBF-37F2-43C3ED8C4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781" y="2381795"/>
            <a:ext cx="1032917" cy="1115550"/>
          </a:xfrm>
          <a:prstGeom prst="rect">
            <a:avLst/>
          </a:prstGeom>
        </p:spPr>
      </p:pic>
      <p:pic>
        <p:nvPicPr>
          <p:cNvPr id="15" name="Picture 14" descr="A white eagle with a crown on a red and white shield&#10;&#10;AI-generated content may be incorrect.">
            <a:extLst>
              <a:ext uri="{FF2B5EF4-FFF2-40B4-BE49-F238E27FC236}">
                <a16:creationId xmlns:a16="http://schemas.microsoft.com/office/drawing/2014/main" id="{461BA5B1-A8DD-67A2-F836-5FE1FDFDE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459" y="4240122"/>
            <a:ext cx="1066479" cy="1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1093-89E1-A279-5D08-7B8B3744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3B2-E162-FF54-4CAF-25346FA1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61983"/>
            <a:ext cx="10954512" cy="976013"/>
          </a:xfrm>
        </p:spPr>
        <p:txBody>
          <a:bodyPr anchor="b"/>
          <a:lstStyle/>
          <a:p>
            <a:r>
              <a:rPr lang="en-US" sz="5400" dirty="0"/>
              <a:t>Longevity increase timeline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BAB2-3F5F-D741-8F8C-D72B24505BBB}"/>
              </a:ext>
            </a:extLst>
          </p:cNvPr>
          <p:cNvSpPr txBox="1"/>
          <p:nvPr/>
        </p:nvSpPr>
        <p:spPr>
          <a:xfrm>
            <a:off x="618744" y="5622389"/>
            <a:ext cx="10954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Data source: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 UN WPP (2024); HMD (2024); </a:t>
            </a:r>
            <a:r>
              <a:rPr lang="en-GB" sz="1200" b="0" i="0" dirty="0" err="1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Zijdeman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 et al. (2015); Riley (2005)  </a:t>
            </a:r>
            <a:r>
              <a:rPr lang="en-GB" sz="1200" b="0" i="0" u="none" strike="noStrike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  <a:hlinkClick r:id="rId3"/>
              </a:rPr>
              <a:t>OurWorldinData.org/life-expectancy</a:t>
            </a:r>
            <a:endParaRPr lang="en-GB" sz="1200" b="0" i="0" dirty="0">
              <a:solidFill>
                <a:schemeClr val="accent3">
                  <a:lumMod val="25000"/>
                </a:schemeClr>
              </a:solidFill>
              <a:effectLst/>
              <a:latin typeface="Lato" panose="020F0502020204030203" pitchFamily="34" charset="0"/>
            </a:endParaRPr>
          </a:p>
          <a:p>
            <a:endParaRPr lang="en-DE" dirty="0"/>
          </a:p>
        </p:txBody>
      </p:sp>
      <p:pic>
        <p:nvPicPr>
          <p:cNvPr id="9" name="Picture 8" descr="A graph of a number of people">
            <a:extLst>
              <a:ext uri="{FF2B5EF4-FFF2-40B4-BE49-F238E27FC236}">
                <a16:creationId xmlns:a16="http://schemas.microsoft.com/office/drawing/2014/main" id="{37A3B599-9071-9D83-BEB6-C24DF874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83" y="120004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3D8B-B609-C143-603F-99A02516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6EDC-7890-ECB0-D386-13FED6D75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Health span Morbidity compression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E0D4737-68BE-95ED-45A7-F38013B7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42" y="172312"/>
            <a:ext cx="10317014" cy="5370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4410E-FD0E-E21E-E75A-50CC410DC583}"/>
              </a:ext>
            </a:extLst>
          </p:cNvPr>
          <p:cNvSpPr txBox="1"/>
          <p:nvPr/>
        </p:nvSpPr>
        <p:spPr>
          <a:xfrm>
            <a:off x="823965" y="5698855"/>
            <a:ext cx="10400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Source: Human lifespan and sex-specific patterns of resilience to disease: a retrospective population-wide cohort study, Joaquim Sol, Marta Ortega-Bravo </a:t>
            </a:r>
            <a:endParaRPr lang="en-DE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2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7FF1F-21E2-5E0E-FBB9-FF09C7B4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A65D-073A-CD9A-E54E-0D87A968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Science backed</a:t>
            </a:r>
          </a:p>
        </p:txBody>
      </p:sp>
      <p:pic>
        <p:nvPicPr>
          <p:cNvPr id="4" name="Picture 3" descr="A collage of people in different poses&#10;&#10;AI-generated content may be incorrect.">
            <a:extLst>
              <a:ext uri="{FF2B5EF4-FFF2-40B4-BE49-F238E27FC236}">
                <a16:creationId xmlns:a16="http://schemas.microsoft.com/office/drawing/2014/main" id="{162B770F-4902-3B91-EC28-E588EED9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62" y="553200"/>
            <a:ext cx="9213876" cy="5203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2416-11CB-382D-60FE-9B1943F12F53}"/>
              </a:ext>
            </a:extLst>
          </p:cNvPr>
          <p:cNvSpPr txBox="1"/>
          <p:nvPr/>
        </p:nvSpPr>
        <p:spPr>
          <a:xfrm>
            <a:off x="8804636" y="5795440"/>
            <a:ext cx="3116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2024 Longevity Summit.</a:t>
            </a:r>
          </a:p>
          <a:p>
            <a:r>
              <a:rPr lang="en-US" sz="1400" dirty="0"/>
              <a:t>Eric Verdin, MD</a:t>
            </a:r>
          </a:p>
          <a:p>
            <a:r>
              <a:rPr lang="en-US" sz="1400" dirty="0"/>
              <a:t>President and CEO</a:t>
            </a:r>
          </a:p>
          <a:p>
            <a:r>
              <a:rPr lang="en-US" sz="1400" dirty="0"/>
              <a:t>Buck Institute for Research on Aging</a:t>
            </a:r>
          </a:p>
        </p:txBody>
      </p:sp>
    </p:spTree>
    <p:extLst>
      <p:ext uri="{BB962C8B-B14F-4D97-AF65-F5344CB8AC3E}">
        <p14:creationId xmlns:p14="http://schemas.microsoft.com/office/powerpoint/2010/main" val="257153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F99C-7BEC-06BE-B359-7E008551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F4B5-792A-077E-1555-AAC0EA33B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Information overload</a:t>
            </a:r>
          </a:p>
        </p:txBody>
      </p:sp>
      <p:pic>
        <p:nvPicPr>
          <p:cNvPr id="4" name="Picture 3" descr="A graph with a red line and blue dots">
            <a:extLst>
              <a:ext uri="{FF2B5EF4-FFF2-40B4-BE49-F238E27FC236}">
                <a16:creationId xmlns:a16="http://schemas.microsoft.com/office/drawing/2014/main" id="{7C8BF8EC-DEE8-C038-7CFD-B93A589F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83" y="195937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BFC4-DDC5-4318-7F67-A14CA5D9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4F1C-24CA-053C-AE84-8AF3ED54D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App filtering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755185-CCC5-C428-00E5-7CF6E9BA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68" y="291084"/>
            <a:ext cx="9620163" cy="5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4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Features &amp; Functionality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48998-7245-3498-7286-0A3BBF01BA53}"/>
              </a:ext>
            </a:extLst>
          </p:cNvPr>
          <p:cNvSpPr txBox="1"/>
          <p:nvPr/>
        </p:nvSpPr>
        <p:spPr>
          <a:xfrm>
            <a:off x="2469823" y="2300141"/>
            <a:ext cx="616585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NLP, AI technology and DS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real data from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Assigns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a summary of each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the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a list with the most important info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can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293F8-7856-AFCC-B255-74CC3DC0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22DF-6850-B047-A02C-1605FC71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Workflow</a:t>
            </a:r>
          </a:p>
        </p:txBody>
      </p:sp>
      <p:pic>
        <p:nvPicPr>
          <p:cNvPr id="5" name="Picture 4" descr="A diagram of a computer program">
            <a:extLst>
              <a:ext uri="{FF2B5EF4-FFF2-40B4-BE49-F238E27FC236}">
                <a16:creationId xmlns:a16="http://schemas.microsoft.com/office/drawing/2014/main" id="{14A29A18-224A-471F-DCC5-62871411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46" y="498387"/>
            <a:ext cx="10947567" cy="52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92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261</Words>
  <Application>Microsoft Office PowerPoint</Application>
  <PresentationFormat>Widescreen</PresentationFormat>
  <Paragraphs>66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Lato</vt:lpstr>
      <vt:lpstr>Custom</vt:lpstr>
      <vt:lpstr>About staying young</vt:lpstr>
      <vt:lpstr>About me</vt:lpstr>
      <vt:lpstr>Longevity increase timeline</vt:lpstr>
      <vt:lpstr>Health span Morbidity compression</vt:lpstr>
      <vt:lpstr>Science backed</vt:lpstr>
      <vt:lpstr>Information overload</vt:lpstr>
      <vt:lpstr>Our solution: App filtering</vt:lpstr>
      <vt:lpstr>Features &amp; Functionality</vt:lpstr>
      <vt:lpstr>Our solution: Workflow</vt:lpstr>
      <vt:lpstr>Tech Stack &amp; Tools:</vt:lpstr>
      <vt:lpstr>Metrics:</vt:lpstr>
      <vt:lpstr>Learning Curve and base model: BERT</vt:lpstr>
      <vt:lpstr>Conclusion &amp; Future Work</vt:lpstr>
      <vt:lpstr>Future:</vt:lpstr>
      <vt:lpstr>Thank you, questions?</vt:lpstr>
    </vt:vector>
  </TitlesOfParts>
  <Company>Candriam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 VAZQUEZ Jesus (CANDRIAM)</dc:creator>
  <cp:lastModifiedBy>GONZALEZ VAZQUEZ Jesus (CANDRIAM)</cp:lastModifiedBy>
  <cp:revision>3</cp:revision>
  <dcterms:created xsi:type="dcterms:W3CDTF">2025-04-08T10:26:11Z</dcterms:created>
  <dcterms:modified xsi:type="dcterms:W3CDTF">2025-04-20T15:29:09Z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089ae30a-8e83-4428-a82e-c941497927e6_Enabled">
    <vt:lpwstr>true</vt:lpwstr>
  </property>
  <property fmtid="{D5CDD505-2E9C-101B-9397-08002B2CF9AE}" pid="5" name="MSIP_Label_089ae30a-8e83-4428-a82e-c941497927e6_SetDate">
    <vt:lpwstr>2025-04-18T09:32:22Z</vt:lpwstr>
  </property>
  <property fmtid="{D5CDD505-2E9C-101B-9397-08002B2CF9AE}" pid="6" name="MSIP_Label_089ae30a-8e83-4428-a82e-c941497927e6_Method">
    <vt:lpwstr>Privileged</vt:lpwstr>
  </property>
  <property fmtid="{D5CDD505-2E9C-101B-9397-08002B2CF9AE}" pid="7" name="MSIP_Label_089ae30a-8e83-4428-a82e-c941497927e6_Name">
    <vt:lpwstr>Public</vt:lpwstr>
  </property>
  <property fmtid="{D5CDD505-2E9C-101B-9397-08002B2CF9AE}" pid="8" name="MSIP_Label_089ae30a-8e83-4428-a82e-c941497927e6_SiteId">
    <vt:lpwstr>fd66b2a1-7a4f-4875-a3df-f2adb0a621a5</vt:lpwstr>
  </property>
  <property fmtid="{D5CDD505-2E9C-101B-9397-08002B2CF9AE}" pid="9" name="MSIP_Label_089ae30a-8e83-4428-a82e-c941497927e6_ActionId">
    <vt:lpwstr>fbd7057a-ced4-47fc-9d91-59b944e5e65c</vt:lpwstr>
  </property>
  <property fmtid="{D5CDD505-2E9C-101B-9397-08002B2CF9AE}" pid="10" name="MSIP_Label_089ae30a-8e83-4428-a82e-c941497927e6_ContentBits">
    <vt:lpwstr>0</vt:lpwstr>
  </property>
  <property fmtid="{D5CDD505-2E9C-101B-9397-08002B2CF9AE}" pid="11" name="MSIP_Label_089ae30a-8e83-4428-a82e-c941497927e6_Tag">
    <vt:lpwstr>10, 0, 1, 1</vt:lpwstr>
  </property>
</Properties>
</file>